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3004800" cy="9753600"/>
  <p:notesSz cx="6858000" cy="9144000"/>
  <p:defaultTextStyle>
    <a:lvl1pPr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1pPr>
    <a:lvl2pPr indent="2286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2pPr>
    <a:lvl3pPr indent="4572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3pPr>
    <a:lvl4pPr indent="6858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4pPr>
    <a:lvl5pPr indent="9144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5pPr>
    <a:lvl6pPr indent="11430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6pPr>
    <a:lvl7pPr indent="13716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7pPr>
    <a:lvl8pPr indent="16002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8pPr>
    <a:lvl9pPr indent="1828800" algn="ctr" defTabSz="584200">
      <a:defRPr sz="3800">
        <a:solidFill>
          <a:srgbClr val="6C6963"/>
        </a:solidFill>
        <a:latin typeface="+mn-lt"/>
        <a:ea typeface="+mn-ea"/>
        <a:cs typeface="+mn-cs"/>
        <a:sym typeface="Baskervill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127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CC7B8">
              <a:alpha val="3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127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254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53F3E"/>
              </a:solidFill>
              <a:prstDash val="solid"/>
              <a:miter lim="400000"/>
            </a:ln>
          </a:left>
          <a:right>
            <a:ln w="12700" cap="flat">
              <a:solidFill>
                <a:srgbClr val="453F3E"/>
              </a:solidFill>
              <a:prstDash val="solid"/>
              <a:miter lim="400000"/>
            </a:ln>
          </a:right>
          <a:top>
            <a:ln w="12700" cap="flat">
              <a:solidFill>
                <a:srgbClr val="453F3E"/>
              </a:solidFill>
              <a:prstDash val="solid"/>
              <a:miter lim="400000"/>
            </a:ln>
          </a:top>
          <a:bottom>
            <a:ln w="12700" cap="flat">
              <a:solidFill>
                <a:srgbClr val="453F3E"/>
              </a:solidFill>
              <a:prstDash val="solid"/>
              <a:miter lim="400000"/>
            </a:ln>
          </a:bottom>
          <a:insideH>
            <a:ln w="12700" cap="flat">
              <a:solidFill>
                <a:srgbClr val="453F3E"/>
              </a:solidFill>
              <a:prstDash val="solid"/>
              <a:miter lim="400000"/>
            </a:ln>
          </a:insideH>
          <a:insideV>
            <a:ln w="12700" cap="flat">
              <a:solidFill>
                <a:srgbClr val="453F3E"/>
              </a:solidFill>
              <a:prstDash val="solid"/>
              <a:miter lim="400000"/>
            </a:ln>
          </a:insideV>
        </a:tcBdr>
      </a:tcStyle>
    </a:firstRow>
  </a:tblStyle>
  <a:tblStyle styleId="{C7B018BB-80A7-4F77-B60F-C8B233D01FF8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B9B9F">
              <a:alpha val="19000"/>
            </a:srgbClr>
          </a:solidFill>
        </a:fill>
      </a:tcStyle>
    </a:band2H>
    <a:firstCol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C1C0B6">
                  <a:alpha val="85000"/>
                </a:srgbClr>
              </a:solidFill>
              <a:prstDash val="solid"/>
              <a:miter lim="400000"/>
            </a:ln>
          </a:insideV>
        </a:tcBdr>
      </a:tcStyle>
    </a:firstRow>
  </a:tblStyle>
  <a:tblStyle styleId="{EEE7283C-3CF3-47DC-8721-378D4A62B228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left>
          <a:right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right>
          <a:top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top>
          <a:bottom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bottom>
          <a:insideH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insideH>
          <a:insideV>
            <a:ln w="19050" cap="rnd">
              <a:solidFill>
                <a:srgbClr val="000000">
                  <a:alpha val="69000"/>
                </a:srgbClr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0CC8A">
              <a:alpha val="31000"/>
            </a:srgbClr>
          </a:solidFill>
        </a:fill>
      </a:tcStyle>
    </a:band2H>
    <a:firstCol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0E9D7"/>
              </a:solidFill>
              <a:prstDash val="solid"/>
              <a:miter lim="400000"/>
            </a:ln>
          </a:right>
          <a:top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0584D">
                  <a:alpha val="48000"/>
                </a:srgbClr>
              </a:solidFill>
              <a:prstDash val="solid"/>
              <a:miter lim="400000"/>
            </a:ln>
          </a:insideV>
        </a:tcBdr>
      </a:tcStyle>
    </a:firstRow>
  </a:tblStyle>
  <a:tblStyle styleId="{CF821DB8-F4EB-4A41-A1BA-3FCAFE7338EE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4000"/>
              </a:solidFill>
              <a:prstDash val="solid"/>
              <a:miter lim="400000"/>
            </a:ln>
          </a:top>
          <a:bottom>
            <a:ln w="12700" cap="flat">
              <a:solidFill>
                <a:srgbClr val="794000"/>
              </a:solidFill>
              <a:prstDash val="solid"/>
              <a:miter lim="400000"/>
            </a:ln>
          </a:bottom>
          <a:insideH>
            <a:ln w="12700" cap="flat">
              <a:solidFill>
                <a:srgbClr val="794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5815">
              <a:alpha val="7000"/>
            </a:srgbClr>
          </a:solidFill>
        </a:fill>
      </a:tcStyle>
    </a:band2H>
    <a:firstCo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4000"/>
              </a:solidFill>
              <a:prstDash val="solid"/>
              <a:miter lim="400000"/>
            </a:ln>
          </a:right>
          <a:top>
            <a:ln w="12700" cap="flat">
              <a:solidFill>
                <a:srgbClr val="794000"/>
              </a:solidFill>
              <a:prstDash val="solid"/>
              <a:miter lim="400000"/>
            </a:ln>
          </a:top>
          <a:bottom>
            <a:ln w="12700" cap="flat">
              <a:solidFill>
                <a:srgbClr val="794000"/>
              </a:solidFill>
              <a:prstDash val="solid"/>
              <a:miter lim="400000"/>
            </a:ln>
          </a:bottom>
          <a:insideH>
            <a:ln w="12700" cap="flat">
              <a:solidFill>
                <a:srgbClr val="794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94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4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2EBD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Row>
  </a:tblStyle>
  <a:tblStyle styleId="{33BA23B1-9221-436E-865A-0063620EA4FD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F2EBDB"/>
              </a:solidFill>
              <a:prstDash val="solid"/>
              <a:miter lim="400000"/>
            </a:ln>
          </a:left>
          <a:right>
            <a:ln w="12700" cap="flat">
              <a:solidFill>
                <a:srgbClr val="F2EBDB"/>
              </a:solidFill>
              <a:prstDash val="solid"/>
              <a:miter lim="400000"/>
            </a:ln>
          </a:right>
          <a:top>
            <a:ln w="12700" cap="flat">
              <a:solidFill>
                <a:srgbClr val="F2EBDB"/>
              </a:solidFill>
              <a:prstDash val="solid"/>
              <a:miter lim="400000"/>
            </a:ln>
          </a:top>
          <a:bottom>
            <a:ln w="12700" cap="flat">
              <a:solidFill>
                <a:srgbClr val="F2EBDB"/>
              </a:solidFill>
              <a:prstDash val="solid"/>
              <a:miter lim="400000"/>
            </a:ln>
          </a:bottom>
          <a:insideH>
            <a:ln w="12700" cap="flat">
              <a:solidFill>
                <a:srgbClr val="F2EBDB"/>
              </a:solidFill>
              <a:prstDash val="solid"/>
              <a:miter lim="400000"/>
            </a:ln>
          </a:insideH>
          <a:insideV>
            <a:ln w="12700" cap="flat">
              <a:solidFill>
                <a:srgbClr val="F2EBDB"/>
              </a:solidFill>
              <a:prstDash val="solid"/>
              <a:miter lim="400000"/>
            </a:ln>
          </a:insideV>
        </a:tcBdr>
        <a:fill>
          <a:solidFill>
            <a:srgbClr val="BCBCBC">
              <a:alpha val="24000"/>
            </a:srgbClr>
          </a:solidFill>
        </a:fill>
      </a:tcStyle>
    </a:wholeTbl>
    <a:band2H>
      <a:tcTxStyle/>
      <a:tcStyle>
        <a:tcBdr/>
        <a:fill>
          <a:solidFill>
            <a:srgbClr val="BCBCBC">
              <a:alpha val="12000"/>
            </a:srgbClr>
          </a:solidFill>
        </a:fill>
      </a:tcStyle>
    </a:band2H>
    <a:firstCo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F2EBDB"/>
              </a:solidFill>
              <a:prstDash val="solid"/>
              <a:miter lim="400000"/>
            </a:ln>
          </a:left>
          <a:right>
            <a:ln w="127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F2EBDB"/>
              </a:solidFill>
              <a:prstDash val="solid"/>
              <a:miter lim="400000"/>
            </a:ln>
          </a:top>
          <a:bottom>
            <a:ln w="12700" cap="flat">
              <a:solidFill>
                <a:srgbClr val="F2EBDB"/>
              </a:solidFill>
              <a:prstDash val="solid"/>
              <a:miter lim="400000"/>
            </a:ln>
          </a:bottom>
          <a:insideH>
            <a:ln w="12700" cap="flat">
              <a:solidFill>
                <a:srgbClr val="F2EBDB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rgbClr val="BCBCBC">
              <a:alpha val="24000"/>
            </a:srgbClr>
          </a:solidFill>
        </a:fill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25400" cap="flat">
              <a:solidFill>
                <a:srgbClr val="645C51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rgbClr val="BCBCBC">
              <a:alpha val="24000"/>
            </a:srgbClr>
          </a:solidFill>
        </a:fill>
      </a:tcStyle>
    </a:lastRow>
    <a:firstRow>
      <a:tcTxStyle b="off" i="off">
        <a:fontRef idx="minor">
          <a:srgbClr val="F2EBDB"/>
        </a:fontRef>
        <a:srgbClr val="F2EBDB"/>
      </a:tcTxStyle>
      <a:tcStyle>
        <a:tcBdr>
          <a:left>
            <a:ln w="12700" cap="flat">
              <a:solidFill>
                <a:srgbClr val="766D60"/>
              </a:solidFill>
              <a:prstDash val="solid"/>
              <a:miter lim="400000"/>
            </a:ln>
          </a:left>
          <a:right>
            <a:ln w="12700" cap="flat">
              <a:solidFill>
                <a:srgbClr val="766D6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66D60"/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/>
              </a:solidFill>
              <a:prstDash val="solid"/>
              <a:miter lim="400000"/>
            </a:ln>
          </a:insideV>
        </a:tcBdr>
      </a:tcStyle>
    </a:firstRow>
  </a:tblStyle>
  <a:tblStyle styleId="{2708684C-4D16-4618-839F-0558EEFCDFE6}" styleName="">
    <a:tblBg/>
    <a:wholeTb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D60">
              <a:alpha val="5000"/>
            </a:srgbClr>
          </a:solidFill>
        </a:fill>
      </a:tcStyle>
    </a:band2H>
    <a:firstCol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766D60"/>
              </a:solidFill>
              <a:prstDash val="solid"/>
              <a:miter lim="400000"/>
            </a:ln>
          </a:right>
          <a:top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66D60"/>
              </a:solidFill>
              <a:prstDash val="solid"/>
              <a:miter lim="400000"/>
            </a:ln>
          </a:top>
          <a:bottom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5A5950"/>
        </a:fontRef>
        <a:srgbClr val="5A5950"/>
      </a:tcTxStyle>
      <a:tcStyle>
        <a:tcBdr>
          <a:lef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66D60"/>
              </a:solidFill>
              <a:prstDash val="solid"/>
              <a:miter lim="400000"/>
            </a:ln>
          </a:bottom>
          <a:insideH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6D60">
                  <a:alpha val="2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952" y="-12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2" name="Shape 3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43462896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1pPr>
    <a:lvl2pPr indent="228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2pPr>
    <a:lvl3pPr indent="457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3pPr>
    <a:lvl4pPr indent="685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4pPr>
    <a:lvl5pPr indent="9144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5pPr>
    <a:lvl6pPr indent="11430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6pPr>
    <a:lvl7pPr indent="1371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7pPr>
    <a:lvl8pPr indent="1600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8pPr>
    <a:lvl9pPr indent="1828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eatherBookTypeEmbellishGld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53100" y="4775200"/>
            <a:ext cx="1956620" cy="3048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825500" y="1879600"/>
            <a:ext cx="11836400" cy="2603500"/>
          </a:xfrm>
          <a:prstGeom prst="rect">
            <a:avLst/>
          </a:prstGeom>
          <a:effectLst>
            <a:outerShdw blurRad="25400" dist="38100" dir="2700000" rotWithShape="0">
              <a:srgbClr val="6D625D">
                <a:alpha val="90000"/>
              </a:srgbClr>
            </a:outerShdw>
          </a:effectLst>
        </p:spPr>
        <p:txBody>
          <a:bodyPr anchor="b"/>
          <a:lstStyle>
            <a:lvl1pPr>
              <a:defRPr sz="8000">
                <a:solidFill>
                  <a:srgbClr val="BEA56D"/>
                </a:solidFill>
                <a:effectLst>
                  <a:outerShdw blurRad="38100" dist="25400" dir="15900000" rotWithShape="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8000">
                <a:solidFill>
                  <a:srgbClr val="BEA56D"/>
                </a:solidFill>
                <a:effectLst>
                  <a:outerShdw blurRad="38100" dist="25400" dir="15900000" rotWithShape="0">
                    <a:srgbClr val="000000">
                      <a:alpha val="90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825500" y="5346700"/>
            <a:ext cx="11836400" cy="1854200"/>
          </a:xfrm>
          <a:prstGeom prst="rect">
            <a:avLst/>
          </a:prstGeom>
          <a:effectLst>
            <a:outerShdw blurRad="25400" dist="38100" dir="2700000" rotWithShape="0">
              <a:srgbClr val="6D625D">
                <a:alpha val="90000"/>
              </a:srgbClr>
            </a:outerShdw>
          </a:effectLst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defRPr>
            </a:lvl5pPr>
          </a:lstStyle>
          <a:p>
            <a:pPr lvl="0">
              <a:defRPr sz="1800" i="0">
                <a:solidFill>
                  <a:srgbClr val="000000"/>
                </a:solidFill>
                <a:effectLst/>
              </a:defRPr>
            </a:pPr>
            <a:r>
              <a: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rPr>
              <a:t>Body Level One</a:t>
            </a:r>
          </a:p>
          <a:p>
            <a:pPr lvl="1">
              <a:defRPr sz="1800" i="0">
                <a:solidFill>
                  <a:srgbClr val="000000"/>
                </a:solidFill>
                <a:effectLst/>
              </a:defRPr>
            </a:pPr>
            <a:r>
              <a: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rPr>
              <a:t>Body Level Two</a:t>
            </a:r>
          </a:p>
          <a:p>
            <a:pPr lvl="2">
              <a:defRPr sz="1800" i="0">
                <a:solidFill>
                  <a:srgbClr val="000000"/>
                </a:solidFill>
                <a:effectLst/>
              </a:defRPr>
            </a:pPr>
            <a:r>
              <a: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rPr>
              <a:t>Body Level Three</a:t>
            </a:r>
          </a:p>
          <a:p>
            <a:pPr lvl="3">
              <a:defRPr sz="1800" i="0">
                <a:solidFill>
                  <a:srgbClr val="000000"/>
                </a:solidFill>
                <a:effectLst/>
              </a:defRPr>
            </a:pPr>
            <a:r>
              <a: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rPr>
              <a:t>Body Level Four</a:t>
            </a:r>
          </a:p>
          <a:p>
            <a:pPr lvl="4">
              <a:defRPr sz="1800" i="0">
                <a:solidFill>
                  <a:srgbClr val="000000"/>
                </a:solidFill>
                <a:effectLst/>
              </a:defRPr>
            </a:pPr>
            <a:r>
              <a:rPr sz="5200" i="1">
                <a:solidFill>
                  <a:srgbClr val="BEA56D"/>
                </a:solidFill>
                <a:effectLst>
                  <a:outerShdw blurRad="25400" dist="38100" dir="15900000" rotWithShape="0">
                    <a:srgbClr val="000000">
                      <a:alpha val="90000"/>
                    </a:srgbClr>
                  </a:outerShdw>
                </a:effectLst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side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>
            <a:spLocks noGrp="1"/>
          </p:cNvSpPr>
          <p:nvPr>
            <p:ph type="title"/>
          </p:nvPr>
        </p:nvSpPr>
        <p:spPr>
          <a:xfrm>
            <a:off x="762000" y="7035800"/>
            <a:ext cx="11480800" cy="1346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10" name="Shape 10"/>
          <p:cNvSpPr>
            <a:spLocks noGrp="1"/>
          </p:cNvSpPr>
          <p:nvPr>
            <p:ph type="body" idx="1"/>
          </p:nvPr>
        </p:nvSpPr>
        <p:spPr>
          <a:xfrm>
            <a:off x="762000" y="8382000"/>
            <a:ext cx="11480800" cy="9525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3600" i="1"/>
            </a:lvl1pPr>
            <a:lvl2pPr marL="0" indent="228600" algn="ctr">
              <a:spcBef>
                <a:spcPts val="0"/>
              </a:spcBef>
              <a:buSzTx/>
              <a:buNone/>
              <a:defRPr sz="3600" i="1"/>
            </a:lvl2pPr>
            <a:lvl3pPr marL="0" indent="457200" algn="ctr">
              <a:spcBef>
                <a:spcPts val="0"/>
              </a:spcBef>
              <a:buSzTx/>
              <a:buNone/>
              <a:defRPr sz="3600" i="1"/>
            </a:lvl3pPr>
            <a:lvl4pPr marL="0" indent="685800" algn="ctr">
              <a:spcBef>
                <a:spcPts val="0"/>
              </a:spcBef>
              <a:buSzTx/>
              <a:buNone/>
              <a:defRPr sz="3600" i="1"/>
            </a:lvl4pPr>
            <a:lvl5pPr marL="0" indent="914400" algn="ctr">
              <a:spcBef>
                <a:spcPts val="0"/>
              </a:spcBef>
              <a:buSzTx/>
              <a:buNone/>
              <a:defRPr sz="3600" i="1"/>
            </a:lvl5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762000" y="3606800"/>
            <a:ext cx="11480800" cy="2540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LeatherBookTypeEmbellishGry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6906" y="5083509"/>
            <a:ext cx="1956621" cy="304801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Shape 15"/>
          <p:cNvSpPr>
            <a:spLocks noGrp="1"/>
          </p:cNvSpPr>
          <p:nvPr>
            <p:ph type="title"/>
          </p:nvPr>
        </p:nvSpPr>
        <p:spPr>
          <a:xfrm>
            <a:off x="431800" y="1600200"/>
            <a:ext cx="6477000" cy="3175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16" name="Shape 16"/>
          <p:cNvSpPr>
            <a:spLocks noGrp="1"/>
          </p:cNvSpPr>
          <p:nvPr>
            <p:ph type="body" idx="1"/>
          </p:nvPr>
        </p:nvSpPr>
        <p:spPr>
          <a:xfrm>
            <a:off x="431800" y="5715000"/>
            <a:ext cx="6464300" cy="2679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 i="1"/>
            </a:lvl1pPr>
            <a:lvl2pPr marL="0" indent="228600" algn="ctr">
              <a:spcBef>
                <a:spcPts val="0"/>
              </a:spcBef>
              <a:buSzTx/>
              <a:buNone/>
              <a:defRPr sz="3600" i="1"/>
            </a:lvl2pPr>
            <a:lvl3pPr marL="0" indent="457200" algn="ctr">
              <a:spcBef>
                <a:spcPts val="0"/>
              </a:spcBef>
              <a:buSzTx/>
              <a:buNone/>
              <a:defRPr sz="3600" i="1"/>
            </a:lvl3pPr>
            <a:lvl4pPr marL="0" indent="685800" algn="ctr">
              <a:spcBef>
                <a:spcPts val="0"/>
              </a:spcBef>
              <a:buSzTx/>
              <a:buNone/>
              <a:defRPr sz="3600" i="1"/>
            </a:lvl4pPr>
            <a:lvl5pPr marL="0" indent="914400" algn="ctr">
              <a:spcBef>
                <a:spcPts val="0"/>
              </a:spcBef>
              <a:buSzTx/>
              <a:buNone/>
              <a:defRPr sz="3600" i="1"/>
            </a:lvl5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 i="0">
                <a:solidFill>
                  <a:srgbClr val="000000"/>
                </a:solidFill>
              </a:defRPr>
            </a:pPr>
            <a:r>
              <a:rPr sz="3600" i="1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762000" y="2362200"/>
            <a:ext cx="5334000" cy="6413500"/>
          </a:xfrm>
          <a:prstGeom prst="rect">
            <a:avLst/>
          </a:prstGeom>
        </p:spPr>
        <p:txBody>
          <a:bodyPr/>
          <a:lstStyle>
            <a:lvl1pPr marL="406400" indent="-406400">
              <a:spcBef>
                <a:spcPts val="4000"/>
              </a:spcBef>
              <a:buBlip>
                <a:blip r:embed="rId2"/>
              </a:buBlip>
              <a:defRPr sz="3200"/>
            </a:lvl1pPr>
            <a:lvl2pPr marL="812800" indent="-406400">
              <a:spcBef>
                <a:spcPts val="4000"/>
              </a:spcBef>
              <a:buBlip>
                <a:blip r:embed="rId2"/>
              </a:buBlip>
              <a:defRPr sz="3200"/>
            </a:lvl2pPr>
            <a:lvl3pPr marL="1219200" indent="-406400">
              <a:spcBef>
                <a:spcPts val="4000"/>
              </a:spcBef>
              <a:buBlip>
                <a:blip r:embed="rId2"/>
              </a:buBlip>
              <a:defRPr sz="3200"/>
            </a:lvl3pPr>
            <a:lvl4pPr marL="1625600" indent="-406400">
              <a:spcBef>
                <a:spcPts val="4000"/>
              </a:spcBef>
              <a:buBlip>
                <a:blip r:embed="rId2"/>
              </a:buBlip>
              <a:defRPr sz="3200"/>
            </a:lvl4pPr>
            <a:lvl5pPr marL="2032000" indent="-406400">
              <a:spcBef>
                <a:spcPts val="4000"/>
              </a:spcBef>
              <a:buBlip>
                <a:blip r:embed="rId2"/>
              </a:buBlip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body" idx="1"/>
          </p:nvPr>
        </p:nvSpPr>
        <p:spPr>
          <a:xfrm>
            <a:off x="762000" y="723900"/>
            <a:ext cx="11480800" cy="8293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762000" y="381000"/>
            <a:ext cx="11480800" cy="152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762000" y="2768600"/>
            <a:ext cx="114808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1pPr>
      <a:lvl2pPr indent="2286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2pPr>
      <a:lvl3pPr indent="4572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3pPr>
      <a:lvl4pPr indent="6858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4pPr>
      <a:lvl5pPr indent="9144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5pPr>
      <a:lvl6pPr indent="11430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6pPr>
      <a:lvl7pPr indent="13716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7pPr>
      <a:lvl8pPr indent="16002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8pPr>
      <a:lvl9pPr indent="1828800" algn="ctr" defTabSz="584200">
        <a:defRPr sz="7400">
          <a:solidFill>
            <a:srgbClr val="6C6963"/>
          </a:solidFill>
          <a:effectLst>
            <a:outerShdw blurRad="25400" dist="25400" dir="15900000" rotWithShape="0">
              <a:srgbClr val="595650">
                <a:alpha val="33000"/>
              </a:srgbClr>
            </a:outerShdw>
          </a:effectLst>
          <a:latin typeface="+mn-lt"/>
          <a:ea typeface="+mn-ea"/>
          <a:cs typeface="+mn-cs"/>
          <a:sym typeface="Baskerville"/>
        </a:defRPr>
      </a:lvl9pPr>
    </p:titleStyle>
    <p:bodyStyle>
      <a:lvl1pPr marL="5334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1pPr>
      <a:lvl2pPr marL="10668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2pPr>
      <a:lvl3pPr marL="16002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3pPr>
      <a:lvl4pPr marL="21336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4pPr>
      <a:lvl5pPr marL="26670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5pPr>
      <a:lvl6pPr marL="32004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6pPr>
      <a:lvl7pPr marL="37338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7pPr>
      <a:lvl8pPr marL="42672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8pPr>
      <a:lvl9pPr marL="4800600" indent="-533400" defTabSz="584200">
        <a:spcBef>
          <a:spcPts val="4200"/>
        </a:spcBef>
        <a:buSzPct val="30000"/>
        <a:buBlip>
          <a:blip r:embed="rId15"/>
        </a:buBlip>
        <a:defRPr sz="4200">
          <a:solidFill>
            <a:srgbClr val="6C6963"/>
          </a:solidFill>
          <a:latin typeface="+mn-lt"/>
          <a:ea typeface="+mn-ea"/>
          <a:cs typeface="+mn-cs"/>
          <a:sym typeface="Baskerville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8000">
                <a:solidFill>
                  <a:srgbClr val="BEA56D"/>
                </a:solidFill>
                <a:effectLst>
                  <a:outerShdw blurRad="38100" dist="25400" dir="15900000" rotWithShape="0">
                    <a:srgbClr val="000000">
                      <a:alpha val="90000"/>
                    </a:srgbClr>
                  </a:outerShdw>
                </a:effectLst>
              </a:rPr>
              <a:t>WiFi Connected Drip Chamber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idx="1"/>
          </p:nvPr>
        </p:nvSpPr>
        <p:spPr>
          <a:xfrm>
            <a:off x="825500" y="5346700"/>
            <a:ext cx="11836400" cy="3109467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0" defTabSz="473201">
              <a:defRPr sz="1800" i="0">
                <a:solidFill>
                  <a:srgbClr val="000000"/>
                </a:solidFill>
                <a:effectLst/>
              </a:defRPr>
            </a:pPr>
            <a:r>
              <a:rPr sz="4212" i="1">
                <a:solidFill>
                  <a:srgbClr val="BEA56D"/>
                </a:solidFill>
                <a:effectLst>
                  <a:outerShdw blurRad="20574" dist="30861" dir="15900000" rotWithShape="0">
                    <a:srgbClr val="000000">
                      <a:alpha val="90000"/>
                    </a:srgbClr>
                  </a:outerShdw>
                </a:effectLst>
              </a:rPr>
              <a:t>Anish Malladi</a:t>
            </a:r>
          </a:p>
          <a:p>
            <a:pPr lvl="0" defTabSz="473201">
              <a:defRPr sz="1800" i="0">
                <a:solidFill>
                  <a:srgbClr val="000000"/>
                </a:solidFill>
                <a:effectLst/>
              </a:defRPr>
            </a:pPr>
            <a:r>
              <a:rPr sz="4212" i="1">
                <a:solidFill>
                  <a:srgbClr val="BEA56D"/>
                </a:solidFill>
                <a:effectLst>
                  <a:outerShdw blurRad="20574" dist="30861" dir="15900000" rotWithShape="0">
                    <a:srgbClr val="000000">
                      <a:alpha val="90000"/>
                    </a:srgbClr>
                  </a:outerShdw>
                </a:effectLst>
              </a:rPr>
              <a:t>Arnold Wey</a:t>
            </a:r>
          </a:p>
          <a:p>
            <a:pPr lvl="0" defTabSz="473201">
              <a:defRPr sz="1800" i="0">
                <a:solidFill>
                  <a:srgbClr val="000000"/>
                </a:solidFill>
                <a:effectLst/>
              </a:defRPr>
            </a:pPr>
            <a:r>
              <a:rPr sz="4212" i="1">
                <a:solidFill>
                  <a:srgbClr val="BEA56D"/>
                </a:solidFill>
                <a:effectLst>
                  <a:outerShdw blurRad="20574" dist="30861" dir="15900000" rotWithShape="0">
                    <a:srgbClr val="000000">
                      <a:alpha val="90000"/>
                    </a:srgbClr>
                  </a:outerShdw>
                </a:effectLst>
              </a:rPr>
              <a:t>Gordon Macshane</a:t>
            </a:r>
          </a:p>
          <a:p>
            <a:pPr lvl="0" defTabSz="473201">
              <a:defRPr sz="1800" i="0">
                <a:solidFill>
                  <a:srgbClr val="000000"/>
                </a:solidFill>
                <a:effectLst/>
              </a:defRPr>
            </a:pPr>
            <a:r>
              <a:rPr sz="4212" i="1">
                <a:solidFill>
                  <a:srgbClr val="BEA56D"/>
                </a:solidFill>
                <a:effectLst>
                  <a:outerShdw blurRad="20574" dist="30861" dir="15900000" rotWithShape="0">
                    <a:srgbClr val="000000">
                      <a:alpha val="90000"/>
                    </a:srgbClr>
                  </a:outerShdw>
                </a:effectLst>
              </a:rPr>
              <a:t>Vishnu Kaimal</a:t>
            </a:r>
          </a:p>
          <a:p>
            <a:pPr lvl="0" defTabSz="473201">
              <a:defRPr sz="1800" i="0">
                <a:solidFill>
                  <a:srgbClr val="000000"/>
                </a:solidFill>
                <a:effectLst/>
              </a:defRPr>
            </a:pPr>
            <a:r>
              <a:rPr sz="4212" i="1">
                <a:solidFill>
                  <a:srgbClr val="BEA56D"/>
                </a:solidFill>
                <a:effectLst>
                  <a:outerShdw blurRad="20574" dist="30861" dir="15900000" rotWithShape="0">
                    <a:srgbClr val="000000">
                      <a:alpha val="90000"/>
                    </a:srgbClr>
                  </a:outerShdw>
                </a:effectLst>
              </a:rPr>
              <a:t>Yeonwoo Lee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The Problem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xfrm>
            <a:off x="762000" y="1115334"/>
            <a:ext cx="11480800" cy="4508799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Low Fluid Levels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Overworked Staff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Delivery precision</a:t>
            </a:r>
          </a:p>
        </p:txBody>
      </p:sp>
      <p:sp>
        <p:nvSpPr>
          <p:cNvPr id="39" name="Shape 39"/>
          <p:cNvSpPr/>
          <p:nvPr/>
        </p:nvSpPr>
        <p:spPr>
          <a:xfrm>
            <a:off x="762000" y="4864100"/>
            <a:ext cx="11480800" cy="152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sz="7400"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 dirty="0" smtClean="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The</a:t>
            </a:r>
            <a:r>
              <a:rPr lang="en-GB" sz="7400" dirty="0" smtClean="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 Aim</a:t>
            </a:r>
            <a:endParaRPr sz="7400" dirty="0">
              <a:solidFill>
                <a:srgbClr val="6C6963"/>
              </a:solidFill>
              <a:effectLst>
                <a:outerShdw blurRad="25400" dist="25400" dir="15900000" rotWithShape="0">
                  <a:srgbClr val="595650">
                    <a:alpha val="33000"/>
                  </a:srgbClr>
                </a:outerShdw>
              </a:effectLst>
            </a:endParaRPr>
          </a:p>
        </p:txBody>
      </p:sp>
      <p:sp>
        <p:nvSpPr>
          <p:cNvPr id="40" name="Shape 40"/>
          <p:cNvSpPr/>
          <p:nvPr/>
        </p:nvSpPr>
        <p:spPr>
          <a:xfrm>
            <a:off x="762000" y="5695801"/>
            <a:ext cx="11480800" cy="35693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marL="533400" indent="-533400" algn="l">
              <a:spcBef>
                <a:spcPts val="4200"/>
              </a:spcBef>
              <a:buSzPct val="30000"/>
              <a:buBlip>
                <a:blip r:embed="rId2"/>
              </a:buBlip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Enhancing hospital productivity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Targets and Trends</a:t>
            </a:r>
          </a:p>
        </p:txBody>
      </p:sp>
      <p:sp>
        <p:nvSpPr>
          <p:cNvPr id="43" name="Shape 43"/>
          <p:cNvSpPr>
            <a:spLocks noGrp="1"/>
          </p:cNvSpPr>
          <p:nvPr>
            <p:ph type="body" idx="1"/>
          </p:nvPr>
        </p:nvSpPr>
        <p:spPr>
          <a:xfrm>
            <a:off x="762000" y="2019300"/>
            <a:ext cx="11480800" cy="5715000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Hospitals and Homecare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Electronic Requisitioning System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Manufacturers and Distributors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Our Options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idx="1"/>
          </p:nvPr>
        </p:nvSpPr>
        <p:spPr>
          <a:xfrm>
            <a:off x="762000" y="2159000"/>
            <a:ext cx="11480800" cy="5715000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Laser - Light Sensor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Probes</a:t>
            </a:r>
          </a:p>
        </p:txBody>
      </p:sp>
      <p:sp>
        <p:nvSpPr>
          <p:cNvPr id="47" name="Shape 47"/>
          <p:cNvSpPr/>
          <p:nvPr/>
        </p:nvSpPr>
        <p:spPr>
          <a:xfrm>
            <a:off x="762000" y="2006600"/>
            <a:ext cx="11480800" cy="2593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marL="533400" indent="-533400" algn="l">
              <a:spcBef>
                <a:spcPts val="4200"/>
              </a:spcBef>
              <a:buSzPct val="30000"/>
              <a:buBlip>
                <a:blip r:embed="rId2"/>
              </a:buBlip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Pressure Sensor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1"/>
          <p:cNvGrpSpPr/>
          <p:nvPr/>
        </p:nvGrpSpPr>
        <p:grpSpPr>
          <a:xfrm>
            <a:off x="6377855" y="2980266"/>
            <a:ext cx="6120723" cy="5177368"/>
            <a:chOff x="-12700" y="-22755"/>
            <a:chExt cx="6120721" cy="5177366"/>
          </a:xfrm>
        </p:grpSpPr>
        <p:pic>
          <p:nvPicPr>
            <p:cNvPr id="50" name="DSCN0049.jpeg"/>
            <p:cNvPicPr/>
            <p:nvPr/>
          </p:nvPicPr>
          <p:blipFill>
            <a:blip r:embed="rId2">
              <a:extLst/>
            </a:blip>
            <a:srcRect l="3702" r="7182"/>
            <a:stretch>
              <a:fillRect/>
            </a:stretch>
          </p:blipFill>
          <p:spPr>
            <a:xfrm>
              <a:off x="0" y="0"/>
              <a:ext cx="6082622" cy="5119155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49" name="Picture 48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2700" y="-22756"/>
              <a:ext cx="6120722" cy="5177367"/>
            </a:xfrm>
            <a:prstGeom prst="rect">
              <a:avLst/>
            </a:prstGeom>
            <a:effectLst/>
          </p:spPr>
        </p:pic>
      </p:grpSp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 dirty="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The Process</a:t>
            </a:r>
          </a:p>
        </p:txBody>
      </p:sp>
      <p:sp>
        <p:nvSpPr>
          <p:cNvPr id="53" name="Shape 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C6963"/>
                </a:solidFill>
              </a:rPr>
              <a:t>Build alongside circuit</a:t>
            </a:r>
          </a:p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C6963"/>
                </a:solidFill>
              </a:rPr>
              <a:t>Local Hospital feedback</a:t>
            </a:r>
          </a:p>
          <a:p>
            <a:pPr lvl="0"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6C6963"/>
                </a:solidFill>
              </a:rPr>
              <a:t>Aesthetic Prototype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7400">
                <a:solidFill>
                  <a:srgbClr val="6C6963"/>
                </a:solidFill>
                <a:effectLst>
                  <a:outerShdw blurRad="25400" dist="25400" dir="15900000" rotWithShape="0">
                    <a:srgbClr val="595650">
                      <a:alpha val="33000"/>
                    </a:srgbClr>
                  </a:outerShdw>
                </a:effectLst>
              </a:rPr>
              <a:t>Possible Scaling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idx="1"/>
          </p:nvPr>
        </p:nvSpPr>
        <p:spPr>
          <a:xfrm>
            <a:off x="762000" y="2159000"/>
            <a:ext cx="11480800" cy="5715000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Backup system for faults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Aesthetics Design</a:t>
            </a: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6C6963"/>
                </a:solidFill>
              </a:rPr>
              <a:t>Cost Oriented Design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1270000" y="4197350"/>
            <a:ext cx="1046480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2400"/>
              </a:spcBef>
              <a:defRPr sz="5300"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5300" i="1">
                <a:solidFill>
                  <a:srgbClr val="6C6963"/>
                </a:solidFill>
              </a:rPr>
              <a:t>Thank You.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LeatherBook">
  <a:themeElements>
    <a:clrScheme name="LeatherBook">
      <a:dk1>
        <a:srgbClr val="6C6963"/>
      </a:dk1>
      <a:lt1>
        <a:srgbClr val="092C6C"/>
      </a:lt1>
      <a:dk2>
        <a:srgbClr val="4D5459"/>
      </a:dk2>
      <a:lt2>
        <a:srgbClr val="D8DBDF"/>
      </a:lt2>
      <a:accent1>
        <a:srgbClr val="5B7376"/>
      </a:accent1>
      <a:accent2>
        <a:srgbClr val="9B9E5B"/>
      </a:accent2>
      <a:accent3>
        <a:srgbClr val="CC943D"/>
      </a:accent3>
      <a:accent4>
        <a:srgbClr val="A55A01"/>
      </a:accent4>
      <a:accent5>
        <a:srgbClr val="9D3320"/>
      </a:accent5>
      <a:accent6>
        <a:srgbClr val="83525A"/>
      </a:accent6>
      <a:hlink>
        <a:srgbClr val="0000FF"/>
      </a:hlink>
      <a:folHlink>
        <a:srgbClr val="FF00FF"/>
      </a:folHlink>
    </a:clrScheme>
    <a:fontScheme name="LeatherBook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Leather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12700" rotWithShape="0">
            <a:srgbClr val="000000">
              <a:alpha val="6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2EBDB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49E92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6C6963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LeatherBook">
  <a:themeElements>
    <a:clrScheme name="LeatherBook">
      <a:dk1>
        <a:srgbClr val="000000"/>
      </a:dk1>
      <a:lt1>
        <a:srgbClr val="FFFFFF"/>
      </a:lt1>
      <a:dk2>
        <a:srgbClr val="4D5459"/>
      </a:dk2>
      <a:lt2>
        <a:srgbClr val="D8DBDF"/>
      </a:lt2>
      <a:accent1>
        <a:srgbClr val="5B7376"/>
      </a:accent1>
      <a:accent2>
        <a:srgbClr val="9B9E5B"/>
      </a:accent2>
      <a:accent3>
        <a:srgbClr val="CC943D"/>
      </a:accent3>
      <a:accent4>
        <a:srgbClr val="A55A01"/>
      </a:accent4>
      <a:accent5>
        <a:srgbClr val="9D3320"/>
      </a:accent5>
      <a:accent6>
        <a:srgbClr val="83525A"/>
      </a:accent6>
      <a:hlink>
        <a:srgbClr val="0000FF"/>
      </a:hlink>
      <a:folHlink>
        <a:srgbClr val="FF00FF"/>
      </a:folHlink>
    </a:clrScheme>
    <a:fontScheme name="LeatherBook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Leather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12700" rotWithShape="0">
            <a:srgbClr val="000000">
              <a:alpha val="6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2EBDB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49E92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6C6963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</Words>
  <Application>Microsoft Macintosh PowerPoint</Application>
  <PresentationFormat>Custom</PresentationFormat>
  <Paragraphs>29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LeatherBook</vt:lpstr>
      <vt:lpstr>WiFi Connected Drip Chamber</vt:lpstr>
      <vt:lpstr>The Problem</vt:lpstr>
      <vt:lpstr>Targets and Trends</vt:lpstr>
      <vt:lpstr>Our Options</vt:lpstr>
      <vt:lpstr>The Process</vt:lpstr>
      <vt:lpstr>Possible Scaling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WiFi Connected Drip Chamber</dc:title>
  <cp:lastModifiedBy>Anish Malladi</cp:lastModifiedBy>
  <cp:revision>1</cp:revision>
  <dcterms:modified xsi:type="dcterms:W3CDTF">2014-10-23T04:46:33Z</dcterms:modified>
</cp:coreProperties>
</file>